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79300" cy="9134475" type="ledger"/>
  <p:notesSz cx="6797675" cy="9928225"/>
  <p:defaultTextStyle>
    <a:defPPr>
      <a:defRPr lang="es-MX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77">
          <p15:clr>
            <a:srgbClr val="A4A3A4"/>
          </p15:clr>
        </p15:guide>
        <p15:guide id="2" pos="38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134"/>
    <a:srgbClr val="FF9900"/>
    <a:srgbClr val="FFAC33"/>
    <a:srgbClr val="FFCC66"/>
    <a:srgbClr val="CCFF33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8273" autoAdjust="0"/>
  </p:normalViewPr>
  <p:slideViewPr>
    <p:cSldViewPr>
      <p:cViewPr varScale="1">
        <p:scale>
          <a:sx n="69" d="100"/>
          <a:sy n="69" d="100"/>
        </p:scale>
        <p:origin x="-1380" y="-96"/>
      </p:cViewPr>
      <p:guideLst>
        <p:guide orient="horz" pos="2877"/>
        <p:guide pos="38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263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3491" tIns="46745" rIns="93491" bIns="46745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3491" tIns="46745" rIns="93491" bIns="46745" rtlCol="0"/>
          <a:lstStyle>
            <a:lvl1pPr algn="r">
              <a:defRPr sz="1200"/>
            </a:lvl1pPr>
          </a:lstStyle>
          <a:p>
            <a:fld id="{0A5FB904-293B-4969-A1D9-EF6ED453ECAF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1" tIns="46745" rIns="93491" bIns="46745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3491" tIns="46745" rIns="93491" bIns="4674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3491" tIns="46745" rIns="93491" bIns="46745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3491" tIns="46745" rIns="93491" bIns="46745" rtlCol="0" anchor="b"/>
          <a:lstStyle>
            <a:lvl1pPr algn="r">
              <a:defRPr sz="1200"/>
            </a:lvl1pPr>
          </a:lstStyle>
          <a:p>
            <a:fld id="{69EA6E21-C487-4A23-8E43-0867A7E72B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13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EA6E21-C487-4A23-8E43-0867A7E72B7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06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3448" y="2837608"/>
            <a:ext cx="10352405" cy="195799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6895" y="5176202"/>
            <a:ext cx="8525510" cy="23343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262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24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29992" y="365803"/>
            <a:ext cx="2740343" cy="779390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8965" y="365803"/>
            <a:ext cx="8018039" cy="77939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437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6967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2081" y="5869747"/>
            <a:ext cx="10352405" cy="1814208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2081" y="3871581"/>
            <a:ext cx="10352405" cy="1998166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5331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8965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1144" y="2131378"/>
            <a:ext cx="5379191" cy="602833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272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044685"/>
            <a:ext cx="5381306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8965" y="2896813"/>
            <a:ext cx="5381306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86916" y="2044685"/>
            <a:ext cx="5383420" cy="85212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86916" y="2896813"/>
            <a:ext cx="5383420" cy="5262896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767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84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71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8966" y="363687"/>
            <a:ext cx="4006906" cy="1547786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1768" y="363688"/>
            <a:ext cx="6808567" cy="7796021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966" y="1911474"/>
            <a:ext cx="4006906" cy="624823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064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7228" y="6394132"/>
            <a:ext cx="7307580" cy="754864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7228" y="816182"/>
            <a:ext cx="7307580" cy="5480685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7228" y="7148996"/>
            <a:ext cx="7307580" cy="107203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858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8965" y="365802"/>
            <a:ext cx="10961370" cy="152241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8965" y="2131378"/>
            <a:ext cx="10961370" cy="6028331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8965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2581D-2A34-4E63-AE7B-B6CD7FA4D451}" type="datetimeFigureOut">
              <a:rPr lang="es-MX" smtClean="0"/>
              <a:t>01/06/2021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1261" y="8466306"/>
            <a:ext cx="3856778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28498" y="8466306"/>
            <a:ext cx="2841837" cy="486326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27C8-6B95-4B78-A7A7-4481E28484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340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540107" y="256649"/>
            <a:ext cx="5764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Organigrama Municipal La Misión</a:t>
            </a:r>
            <a:endParaRPr lang="es-MX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297186" y="179140"/>
            <a:ext cx="2500945" cy="2494194"/>
            <a:chOff x="401346" y="405445"/>
            <a:chExt cx="2500945" cy="2494194"/>
          </a:xfrm>
        </p:grpSpPr>
        <p:sp>
          <p:nvSpPr>
            <p:cNvPr id="5" name="23 Rectángulo"/>
            <p:cNvSpPr/>
            <p:nvPr/>
          </p:nvSpPr>
          <p:spPr>
            <a:xfrm>
              <a:off x="472826" y="405445"/>
              <a:ext cx="2376464" cy="2494194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  <a:softEdge rad="31750"/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endParaRPr lang="es-MX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2 CuadroTexto"/>
            <p:cNvSpPr txBox="1"/>
            <p:nvPr/>
          </p:nvSpPr>
          <p:spPr>
            <a:xfrm>
              <a:off x="401346" y="502210"/>
              <a:ext cx="2500945" cy="2354357"/>
            </a:xfrm>
            <a:prstGeom prst="rect">
              <a:avLst/>
            </a:prstGeom>
            <a:noFill/>
          </p:spPr>
          <p:txBody>
            <a:bodyPr wrap="square" lIns="121789" tIns="60894" rIns="121789" bIns="60894" rtlCol="0">
              <a:spAutoFit/>
            </a:bodyPr>
            <a:lstStyle/>
            <a:p>
              <a:pPr algn="ctr"/>
              <a:r>
                <a:rPr lang="es-MX" sz="1300" dirty="0"/>
                <a:t>H. Asamblea</a:t>
              </a:r>
            </a:p>
            <a:p>
              <a:pPr algn="ctr"/>
              <a:r>
                <a:rPr lang="es-MX" sz="1100" b="1" dirty="0"/>
                <a:t>Sindico </a:t>
              </a:r>
              <a:r>
                <a:rPr lang="es-MX" sz="1100" b="1" dirty="0" smtClean="0"/>
                <a:t>Procurador</a:t>
              </a:r>
              <a:endParaRPr lang="es-MX" sz="1100" b="1" dirty="0"/>
            </a:p>
            <a:p>
              <a:pPr algn="ctr"/>
              <a:r>
                <a:rPr lang="es-MX" sz="1100" dirty="0" smtClean="0"/>
                <a:t>Lic. Andrés Trejo reyes</a:t>
              </a:r>
              <a:endParaRPr lang="es-MX" sz="1100" dirty="0"/>
            </a:p>
            <a:p>
              <a:pPr algn="ctr"/>
              <a:r>
                <a:rPr lang="es-MX" sz="1100" b="1" dirty="0"/>
                <a:t>Regidores </a:t>
              </a:r>
            </a:p>
            <a:p>
              <a:r>
                <a:rPr lang="es-MX" sz="1100" dirty="0"/>
                <a:t>1.- </a:t>
              </a:r>
              <a:r>
                <a:rPr lang="es-MX" sz="1100" dirty="0" smtClean="0"/>
                <a:t>Tec. Nohemí Gutiérrez Ramos</a:t>
              </a:r>
              <a:endParaRPr lang="es-MX" sz="1100" dirty="0"/>
            </a:p>
            <a:p>
              <a:r>
                <a:rPr lang="es-MX" sz="1100" dirty="0"/>
                <a:t>2.- </a:t>
              </a:r>
              <a:r>
                <a:rPr lang="es-MX" sz="1100" dirty="0" smtClean="0"/>
                <a:t>C. Arturo Salas Villeda</a:t>
              </a:r>
              <a:endParaRPr lang="es-MX" sz="1100" dirty="0"/>
            </a:p>
            <a:p>
              <a:r>
                <a:rPr lang="es-MX" sz="1100" dirty="0"/>
                <a:t>3.- </a:t>
              </a:r>
              <a:r>
                <a:rPr lang="es-MX" sz="1100" dirty="0" smtClean="0"/>
                <a:t>C. Marcela Chávez Acosta</a:t>
              </a:r>
              <a:endParaRPr lang="es-MX" sz="1100" dirty="0"/>
            </a:p>
            <a:p>
              <a:r>
                <a:rPr lang="es-MX" sz="1100" dirty="0"/>
                <a:t>4.- </a:t>
              </a:r>
              <a:r>
                <a:rPr lang="es-MX" sz="1100" dirty="0" smtClean="0"/>
                <a:t>Efraín Rosas Labra</a:t>
              </a:r>
              <a:endParaRPr lang="es-MX" sz="1100" dirty="0"/>
            </a:p>
            <a:p>
              <a:r>
                <a:rPr lang="es-MX" sz="1100" dirty="0"/>
                <a:t>5.- </a:t>
              </a:r>
              <a:r>
                <a:rPr lang="es-MX" sz="1100" dirty="0" smtClean="0"/>
                <a:t>Consuelo lora labra</a:t>
              </a:r>
              <a:endParaRPr lang="es-MX" sz="1100" dirty="0"/>
            </a:p>
            <a:p>
              <a:r>
                <a:rPr lang="es-MX" sz="1100" dirty="0"/>
                <a:t>6.- </a:t>
              </a:r>
              <a:r>
                <a:rPr lang="es-MX" sz="1100" dirty="0" smtClean="0"/>
                <a:t>Raciel Lira Vizuet</a:t>
              </a:r>
              <a:endParaRPr lang="es-MX" sz="1100" dirty="0"/>
            </a:p>
            <a:p>
              <a:r>
                <a:rPr lang="es-MX" sz="1100" dirty="0"/>
                <a:t>7.- </a:t>
              </a:r>
              <a:r>
                <a:rPr lang="es-MX" sz="1100" dirty="0" smtClean="0"/>
                <a:t>Lic. Yuriana Lizbeth Lozano González</a:t>
              </a:r>
              <a:endParaRPr lang="es-MX" sz="1100" dirty="0"/>
            </a:p>
            <a:p>
              <a:r>
                <a:rPr lang="es-MX" sz="1100" dirty="0"/>
                <a:t>8.- </a:t>
              </a:r>
              <a:r>
                <a:rPr lang="es-MX" sz="1100" dirty="0" smtClean="0"/>
                <a:t>C. Alberto Rubio Covarrubias</a:t>
              </a:r>
              <a:endParaRPr lang="es-MX" sz="1100" dirty="0"/>
            </a:p>
            <a:p>
              <a:r>
                <a:rPr lang="es-MX" sz="1100" dirty="0"/>
                <a:t>9.- </a:t>
              </a:r>
              <a:r>
                <a:rPr lang="es-MX" sz="1100" dirty="0" smtClean="0"/>
                <a:t>C. María Hinojosa Covarrubias</a:t>
              </a:r>
              <a:endParaRPr lang="es-MX" sz="1100" b="1" dirty="0"/>
            </a:p>
          </p:txBody>
        </p:sp>
      </p:grpSp>
      <p:cxnSp>
        <p:nvCxnSpPr>
          <p:cNvPr id="7" name="3 Conector recto"/>
          <p:cNvCxnSpPr/>
          <p:nvPr/>
        </p:nvCxnSpPr>
        <p:spPr>
          <a:xfrm>
            <a:off x="6111400" y="1453083"/>
            <a:ext cx="11821" cy="394099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1 Rectángulo redondeado"/>
          <p:cNvSpPr/>
          <p:nvPr/>
        </p:nvSpPr>
        <p:spPr>
          <a:xfrm>
            <a:off x="4355354" y="838594"/>
            <a:ext cx="3540599" cy="719330"/>
          </a:xfrm>
          <a:prstGeom prst="roundRect">
            <a:avLst/>
          </a:prstGeom>
          <a:solidFill>
            <a:srgbClr val="FEE134"/>
          </a:solidFill>
          <a:ln>
            <a:noFill/>
          </a:ln>
          <a:effectLst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MX" sz="1600" dirty="0"/>
              <a:t>Lic. </a:t>
            </a:r>
            <a:r>
              <a:rPr lang="es-MX" sz="1600" dirty="0" smtClean="0"/>
              <a:t>Margarita Ramos Villeda</a:t>
            </a:r>
            <a:endParaRPr lang="es-MX" sz="1600" dirty="0"/>
          </a:p>
          <a:p>
            <a:pPr algn="ctr"/>
            <a:r>
              <a:rPr lang="es-MX" sz="1600" b="1" dirty="0"/>
              <a:t>Presidenta Municipal</a:t>
            </a:r>
          </a:p>
        </p:txBody>
      </p:sp>
      <p:cxnSp>
        <p:nvCxnSpPr>
          <p:cNvPr id="9" name="115 Conector recto"/>
          <p:cNvCxnSpPr/>
          <p:nvPr/>
        </p:nvCxnSpPr>
        <p:spPr>
          <a:xfrm>
            <a:off x="6105918" y="1881952"/>
            <a:ext cx="1346050" cy="0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116 Rectángulo"/>
          <p:cNvSpPr/>
          <p:nvPr/>
        </p:nvSpPr>
        <p:spPr>
          <a:xfrm>
            <a:off x="7487937" y="1723575"/>
            <a:ext cx="2514891" cy="370807"/>
          </a:xfrm>
          <a:prstGeom prst="rect">
            <a:avLst/>
          </a:prstGeom>
          <a:solidFill>
            <a:srgbClr val="FEE13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MX" sz="1100" b="1" dirty="0" smtClean="0">
                <a:solidFill>
                  <a:schemeClr val="tx1"/>
                </a:solidFill>
              </a:rPr>
              <a:t>Secretaría(o Particular</a:t>
            </a:r>
            <a:endParaRPr lang="es-MX" sz="1100" b="1" dirty="0">
              <a:solidFill>
                <a:schemeClr val="tx1"/>
              </a:solidFill>
            </a:endParaRPr>
          </a:p>
        </p:txBody>
      </p:sp>
      <p:sp>
        <p:nvSpPr>
          <p:cNvPr id="11" name="24 Rectángulo"/>
          <p:cNvSpPr/>
          <p:nvPr/>
        </p:nvSpPr>
        <p:spPr>
          <a:xfrm>
            <a:off x="4937077" y="2559565"/>
            <a:ext cx="2514891" cy="370807"/>
          </a:xfrm>
          <a:prstGeom prst="rect">
            <a:avLst/>
          </a:prstGeom>
          <a:solidFill>
            <a:srgbClr val="FEE13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Lic. Edgar Rubio Medina</a:t>
            </a:r>
            <a:endParaRPr lang="es-MX" sz="1100" dirty="0">
              <a:solidFill>
                <a:schemeClr val="tx1"/>
              </a:solidFill>
            </a:endParaRPr>
          </a:p>
          <a:p>
            <a:pPr algn="ctr"/>
            <a:r>
              <a:rPr lang="es-MX" sz="1100" dirty="0">
                <a:solidFill>
                  <a:schemeClr val="tx1"/>
                </a:solidFill>
              </a:rPr>
              <a:t> </a:t>
            </a:r>
            <a:r>
              <a:rPr lang="es-MX" sz="1100" b="1" dirty="0" smtClean="0">
                <a:solidFill>
                  <a:schemeClr val="tx1"/>
                </a:solidFill>
              </a:rPr>
              <a:t>Secretario </a:t>
            </a:r>
            <a:r>
              <a:rPr lang="es-MX" sz="1100" b="1" dirty="0">
                <a:solidFill>
                  <a:schemeClr val="tx1"/>
                </a:solidFill>
              </a:rPr>
              <a:t>Municipal</a:t>
            </a:r>
          </a:p>
        </p:txBody>
      </p:sp>
      <p:cxnSp>
        <p:nvCxnSpPr>
          <p:cNvPr id="12" name="28 Conector recto"/>
          <p:cNvCxnSpPr/>
          <p:nvPr/>
        </p:nvCxnSpPr>
        <p:spPr>
          <a:xfrm>
            <a:off x="2508897" y="3135396"/>
            <a:ext cx="6317057" cy="1946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31 Conector recto"/>
          <p:cNvCxnSpPr/>
          <p:nvPr/>
        </p:nvCxnSpPr>
        <p:spPr>
          <a:xfrm>
            <a:off x="2516689" y="3141050"/>
            <a:ext cx="0" cy="4540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82 Rectángulo"/>
          <p:cNvSpPr/>
          <p:nvPr/>
        </p:nvSpPr>
        <p:spPr>
          <a:xfrm>
            <a:off x="2064117" y="3495004"/>
            <a:ext cx="1541087" cy="604186"/>
          </a:xfrm>
          <a:prstGeom prst="rect">
            <a:avLst/>
          </a:prstGeom>
          <a:solidFill>
            <a:srgbClr val="FEE134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Tec. Juan Rubio Vargas.</a:t>
            </a:r>
          </a:p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Tesorero Municipal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21" name="109 Conector recto"/>
          <p:cNvCxnSpPr/>
          <p:nvPr/>
        </p:nvCxnSpPr>
        <p:spPr>
          <a:xfrm>
            <a:off x="2059236" y="4025032"/>
            <a:ext cx="9763" cy="106373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104 Conector recto"/>
          <p:cNvCxnSpPr/>
          <p:nvPr/>
        </p:nvCxnSpPr>
        <p:spPr>
          <a:xfrm flipV="1">
            <a:off x="2086838" y="4237002"/>
            <a:ext cx="104595" cy="4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108 Rectángulo"/>
          <p:cNvSpPr/>
          <p:nvPr/>
        </p:nvSpPr>
        <p:spPr>
          <a:xfrm>
            <a:off x="2230166" y="4517243"/>
            <a:ext cx="1514109" cy="300577"/>
          </a:xfrm>
          <a:prstGeom prst="rect">
            <a:avLst/>
          </a:prstGeom>
          <a:solidFill>
            <a:srgbClr val="FEE134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Unidad de Transparencia </a:t>
            </a:r>
            <a:endParaRPr lang="es-MX" sz="1000" b="1" dirty="0">
              <a:solidFill>
                <a:schemeClr val="tx1"/>
              </a:solidFill>
            </a:endParaRPr>
          </a:p>
        </p:txBody>
      </p:sp>
      <p:sp>
        <p:nvSpPr>
          <p:cNvPr id="24" name="88 Rectángulo"/>
          <p:cNvSpPr/>
          <p:nvPr/>
        </p:nvSpPr>
        <p:spPr>
          <a:xfrm>
            <a:off x="2236613" y="4911642"/>
            <a:ext cx="1303494" cy="339280"/>
          </a:xfrm>
          <a:prstGeom prst="rect">
            <a:avLst/>
          </a:prstGeom>
          <a:solidFill>
            <a:srgbClr val="FEE13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Recaudación </a:t>
            </a:r>
            <a:r>
              <a:rPr lang="es-MX" sz="1000" b="1" dirty="0">
                <a:solidFill>
                  <a:schemeClr val="tx1"/>
                </a:solidFill>
              </a:rPr>
              <a:t>Predial</a:t>
            </a:r>
          </a:p>
        </p:txBody>
      </p:sp>
      <p:cxnSp>
        <p:nvCxnSpPr>
          <p:cNvPr id="25" name="104 Conector recto"/>
          <p:cNvCxnSpPr/>
          <p:nvPr/>
        </p:nvCxnSpPr>
        <p:spPr>
          <a:xfrm flipV="1">
            <a:off x="2086838" y="4671471"/>
            <a:ext cx="104595" cy="4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13 Conector recto"/>
          <p:cNvCxnSpPr/>
          <p:nvPr/>
        </p:nvCxnSpPr>
        <p:spPr>
          <a:xfrm flipV="1">
            <a:off x="6140523" y="2226039"/>
            <a:ext cx="4197599" cy="922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3 Conector recto"/>
          <p:cNvCxnSpPr/>
          <p:nvPr/>
        </p:nvCxnSpPr>
        <p:spPr>
          <a:xfrm>
            <a:off x="10338122" y="2226039"/>
            <a:ext cx="0" cy="113281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7" name="Grupo 36"/>
          <p:cNvGrpSpPr/>
          <p:nvPr/>
        </p:nvGrpSpPr>
        <p:grpSpPr>
          <a:xfrm>
            <a:off x="4787950" y="3138142"/>
            <a:ext cx="1306147" cy="1939321"/>
            <a:chOff x="4951483" y="3147984"/>
            <a:chExt cx="1306147" cy="1939321"/>
          </a:xfrm>
        </p:grpSpPr>
        <p:cxnSp>
          <p:nvCxnSpPr>
            <p:cNvPr id="31" name="35 Conector recto"/>
            <p:cNvCxnSpPr/>
            <p:nvPr/>
          </p:nvCxnSpPr>
          <p:spPr>
            <a:xfrm>
              <a:off x="5513586" y="3147984"/>
              <a:ext cx="0" cy="45404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81 Rectángulo"/>
            <p:cNvSpPr/>
            <p:nvPr/>
          </p:nvSpPr>
          <p:spPr>
            <a:xfrm>
              <a:off x="4951483" y="3570392"/>
              <a:ext cx="1306147" cy="573715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MX" sz="1000" dirty="0">
                  <a:solidFill>
                    <a:schemeClr val="tx1"/>
                  </a:solidFill>
                </a:rPr>
                <a:t>C. Santos Martínez Rubio  </a:t>
              </a:r>
              <a:endParaRPr lang="es-MX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Dir.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Obras </a:t>
              </a:r>
              <a:r>
                <a:rPr lang="es-MX" sz="1000" b="1" dirty="0">
                  <a:solidFill>
                    <a:schemeClr val="tx1"/>
                  </a:solidFill>
                </a:rPr>
                <a:t>Publicas</a:t>
              </a:r>
            </a:p>
          </p:txBody>
        </p:sp>
        <p:grpSp>
          <p:nvGrpSpPr>
            <p:cNvPr id="34" name="Grupo 33"/>
            <p:cNvGrpSpPr/>
            <p:nvPr/>
          </p:nvGrpSpPr>
          <p:grpSpPr>
            <a:xfrm>
              <a:off x="4986903" y="4138004"/>
              <a:ext cx="1053363" cy="949301"/>
              <a:chOff x="8975993" y="3206045"/>
              <a:chExt cx="798788" cy="847871"/>
            </a:xfrm>
            <a:solidFill>
              <a:srgbClr val="FEE134"/>
            </a:solidFill>
            <a:effectLst/>
          </p:grpSpPr>
          <p:cxnSp>
            <p:nvCxnSpPr>
              <p:cNvPr id="35" name="71 Conector recto"/>
              <p:cNvCxnSpPr/>
              <p:nvPr/>
            </p:nvCxnSpPr>
            <p:spPr>
              <a:xfrm>
                <a:off x="9369609" y="3206045"/>
                <a:ext cx="0" cy="462296"/>
              </a:xfrm>
              <a:prstGeom prst="line">
                <a:avLst/>
              </a:prstGeom>
              <a:grpFill/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6" name="67 Rectángulo"/>
              <p:cNvSpPr/>
              <p:nvPr/>
            </p:nvSpPr>
            <p:spPr>
              <a:xfrm>
                <a:off x="8975993" y="3387492"/>
                <a:ext cx="798788" cy="666424"/>
              </a:xfrm>
              <a:prstGeom prst="rect">
                <a:avLst/>
              </a:prstGeom>
              <a:grp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789" tIns="60894" rIns="121789" bIns="60894" rtlCol="0" anchor="ctr"/>
              <a:lstStyle/>
              <a:p>
                <a:pPr algn="ctr"/>
                <a:r>
                  <a:rPr lang="es-ES" sz="1000" b="1" dirty="0" smtClean="0">
                    <a:solidFill>
                      <a:schemeClr val="tx1"/>
                    </a:solidFill>
                  </a:rPr>
                  <a:t>Área técnica y supervisores de obras</a:t>
                </a:r>
                <a:endParaRPr lang="es-MX" sz="1000" b="1" dirty="0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62" name="Grupo 61"/>
          <p:cNvGrpSpPr/>
          <p:nvPr/>
        </p:nvGrpSpPr>
        <p:grpSpPr>
          <a:xfrm>
            <a:off x="8086412" y="3130560"/>
            <a:ext cx="1744451" cy="2190362"/>
            <a:chOff x="9040884" y="3135396"/>
            <a:chExt cx="1744451" cy="2190362"/>
          </a:xfrm>
        </p:grpSpPr>
        <p:cxnSp>
          <p:nvCxnSpPr>
            <p:cNvPr id="39" name="32 Conector recto"/>
            <p:cNvCxnSpPr/>
            <p:nvPr/>
          </p:nvCxnSpPr>
          <p:spPr>
            <a:xfrm>
              <a:off x="9766813" y="3135396"/>
              <a:ext cx="0" cy="45404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22 Rectángulo"/>
            <p:cNvSpPr/>
            <p:nvPr/>
          </p:nvSpPr>
          <p:spPr>
            <a:xfrm>
              <a:off x="9040884" y="3495926"/>
              <a:ext cx="1333390" cy="658014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MX" sz="1000" dirty="0">
                  <a:solidFill>
                    <a:schemeClr val="tx1"/>
                  </a:solidFill>
                </a:rPr>
                <a:t>L.C.P .Raquel Martínez Muñoz       </a:t>
              </a:r>
              <a:endParaRPr lang="es-MX" sz="10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s-MX" sz="1000" dirty="0" smtClean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Contralora Interna Municipal</a:t>
              </a:r>
            </a:p>
          </p:txBody>
        </p:sp>
        <p:sp>
          <p:nvSpPr>
            <p:cNvPr id="43" name="22 Rectángulo"/>
            <p:cNvSpPr/>
            <p:nvPr/>
          </p:nvSpPr>
          <p:spPr>
            <a:xfrm>
              <a:off x="9432404" y="4859107"/>
              <a:ext cx="1352931" cy="466651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ES" sz="1000" b="1" dirty="0" smtClean="0">
                  <a:solidFill>
                    <a:schemeClr val="tx1"/>
                  </a:solidFill>
                </a:rPr>
                <a:t>Parque Vehicular</a:t>
              </a:r>
              <a:endParaRPr lang="es-MX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4" name="71 Conector recto"/>
            <p:cNvCxnSpPr/>
            <p:nvPr/>
          </p:nvCxnSpPr>
          <p:spPr>
            <a:xfrm>
              <a:off x="9304216" y="4107461"/>
              <a:ext cx="1" cy="979463"/>
            </a:xfrm>
            <a:prstGeom prst="line">
              <a:avLst/>
            </a:prstGeom>
            <a:solidFill>
              <a:srgbClr val="FEE134"/>
            </a:solidFill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73 Conector recto"/>
            <p:cNvCxnSpPr/>
            <p:nvPr/>
          </p:nvCxnSpPr>
          <p:spPr>
            <a:xfrm>
              <a:off x="9293310" y="4523695"/>
              <a:ext cx="12479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73 Conector recto"/>
            <p:cNvCxnSpPr/>
            <p:nvPr/>
          </p:nvCxnSpPr>
          <p:spPr>
            <a:xfrm>
              <a:off x="9321502" y="5073540"/>
              <a:ext cx="12479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22 Rectángulo"/>
            <p:cNvSpPr/>
            <p:nvPr/>
          </p:nvSpPr>
          <p:spPr>
            <a:xfrm>
              <a:off x="9426908" y="4276249"/>
              <a:ext cx="1231078" cy="494892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ES" sz="1000" b="1" dirty="0" smtClean="0">
                  <a:solidFill>
                    <a:schemeClr val="tx1"/>
                  </a:solidFill>
                </a:rPr>
                <a:t>Recursos Humanos</a:t>
              </a:r>
              <a:endParaRPr lang="es-MX" sz="1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7" name="28 Conector recto"/>
          <p:cNvCxnSpPr/>
          <p:nvPr/>
        </p:nvCxnSpPr>
        <p:spPr>
          <a:xfrm>
            <a:off x="2833735" y="5377758"/>
            <a:ext cx="7025438" cy="163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83 Rectángulo"/>
          <p:cNvSpPr/>
          <p:nvPr/>
        </p:nvSpPr>
        <p:spPr>
          <a:xfrm>
            <a:off x="9600918" y="3162634"/>
            <a:ext cx="1563675" cy="907475"/>
          </a:xfrm>
          <a:prstGeom prst="rect">
            <a:avLst/>
          </a:prstGeom>
          <a:solidFill>
            <a:srgbClr val="FEE13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MX" sz="1000" dirty="0">
                <a:solidFill>
                  <a:schemeClr val="tx1"/>
                </a:solidFill>
              </a:rPr>
              <a:t>C. Ibsan Israel Villeda </a:t>
            </a:r>
            <a:r>
              <a:rPr lang="es-MX" sz="1000" dirty="0" smtClean="0">
                <a:solidFill>
                  <a:schemeClr val="tx1"/>
                </a:solidFill>
              </a:rPr>
              <a:t>Villeda</a:t>
            </a:r>
          </a:p>
          <a:p>
            <a:pPr algn="ctr"/>
            <a:r>
              <a:rPr lang="es-MX" sz="1000" dirty="0" smtClean="0">
                <a:solidFill>
                  <a:schemeClr val="tx1"/>
                </a:solidFill>
              </a:rPr>
              <a:t> </a:t>
            </a:r>
            <a:r>
              <a:rPr lang="es-MX" sz="1000" b="1" dirty="0">
                <a:solidFill>
                  <a:schemeClr val="tx1"/>
                </a:solidFill>
              </a:rPr>
              <a:t>Presidente Del Sistema DIF</a:t>
            </a:r>
          </a:p>
        </p:txBody>
      </p:sp>
      <p:pic>
        <p:nvPicPr>
          <p:cNvPr id="69" name="Imagen 68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74" t="16866" r="23513" b="17920"/>
          <a:stretch/>
        </p:blipFill>
        <p:spPr>
          <a:xfrm>
            <a:off x="9200663" y="109999"/>
            <a:ext cx="2589911" cy="1483179"/>
          </a:xfrm>
          <a:prstGeom prst="rect">
            <a:avLst/>
          </a:prstGeom>
        </p:spPr>
      </p:pic>
      <p:grpSp>
        <p:nvGrpSpPr>
          <p:cNvPr id="70" name="Grupo 69"/>
          <p:cNvGrpSpPr/>
          <p:nvPr/>
        </p:nvGrpSpPr>
        <p:grpSpPr>
          <a:xfrm>
            <a:off x="3328309" y="5378248"/>
            <a:ext cx="1141947" cy="1175463"/>
            <a:chOff x="5425877" y="4003918"/>
            <a:chExt cx="1168149" cy="804853"/>
          </a:xfrm>
        </p:grpSpPr>
        <p:cxnSp>
          <p:nvCxnSpPr>
            <p:cNvPr id="71" name="111 Conector recto"/>
            <p:cNvCxnSpPr/>
            <p:nvPr/>
          </p:nvCxnSpPr>
          <p:spPr>
            <a:xfrm>
              <a:off x="6040770" y="4003918"/>
              <a:ext cx="0" cy="50959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87 Rectángulo"/>
            <p:cNvSpPr/>
            <p:nvPr/>
          </p:nvSpPr>
          <p:spPr>
            <a:xfrm>
              <a:off x="5425877" y="4308265"/>
              <a:ext cx="1168149" cy="500506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MX" sz="900" dirty="0" smtClean="0">
                  <a:solidFill>
                    <a:schemeClr val="tx1"/>
                  </a:solidFill>
                </a:rPr>
                <a:t>Lic. </a:t>
              </a:r>
              <a:r>
                <a:rPr lang="es-MX" sz="900" dirty="0" err="1" smtClean="0">
                  <a:solidFill>
                    <a:schemeClr val="tx1"/>
                  </a:solidFill>
                </a:rPr>
                <a:t>Yeneiri</a:t>
              </a:r>
              <a:r>
                <a:rPr lang="es-MX" sz="900" dirty="0" smtClean="0">
                  <a:solidFill>
                    <a:schemeClr val="tx1"/>
                  </a:solidFill>
                </a:rPr>
                <a:t> </a:t>
              </a:r>
              <a:r>
                <a:rPr lang="es-MX" sz="900" dirty="0" smtClean="0">
                  <a:solidFill>
                    <a:schemeClr val="tx1"/>
                  </a:solidFill>
                </a:rPr>
                <a:t>Rubio Rubio</a:t>
              </a:r>
              <a:r>
                <a:rPr lang="es-MX" sz="900" b="1" dirty="0" smtClean="0">
                  <a:solidFill>
                    <a:schemeClr val="tx1"/>
                  </a:solidFill>
                </a:rPr>
                <a:t>. </a:t>
              </a:r>
            </a:p>
            <a:p>
              <a:pPr algn="ctr"/>
              <a:r>
                <a:rPr lang="es-MX" sz="900" b="1" dirty="0" smtClean="0">
                  <a:solidFill>
                    <a:schemeClr val="tx1"/>
                  </a:solidFill>
                </a:rPr>
                <a:t>Oficial de Registro Civil.</a:t>
              </a:r>
              <a:endParaRPr lang="es-MX" sz="9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3" name="Grupo 72"/>
          <p:cNvGrpSpPr/>
          <p:nvPr/>
        </p:nvGrpSpPr>
        <p:grpSpPr>
          <a:xfrm>
            <a:off x="2309566" y="5718846"/>
            <a:ext cx="1619843" cy="2964158"/>
            <a:chOff x="4695866" y="4460516"/>
            <a:chExt cx="1619843" cy="2964158"/>
          </a:xfrm>
        </p:grpSpPr>
        <p:sp>
          <p:nvSpPr>
            <p:cNvPr id="74" name="41 Rectángulo"/>
            <p:cNvSpPr/>
            <p:nvPr/>
          </p:nvSpPr>
          <p:spPr>
            <a:xfrm>
              <a:off x="4704712" y="4460516"/>
              <a:ext cx="952116" cy="614305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</p:sp>
        <p:sp>
          <p:nvSpPr>
            <p:cNvPr id="75" name="42 Rectángulo"/>
            <p:cNvSpPr/>
            <p:nvPr/>
          </p:nvSpPr>
          <p:spPr>
            <a:xfrm>
              <a:off x="4743467" y="4492039"/>
              <a:ext cx="926963" cy="579074"/>
            </a:xfrm>
            <a:prstGeom prst="rect">
              <a:avLst/>
            </a:prstGeom>
            <a:solidFill>
              <a:srgbClr val="FEE134"/>
            </a:solidFill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75" tIns="3175" rIns="3175" bIns="3175" numCol="1" spcCol="1270" anchor="ctr" anchorCtr="0">
              <a:noAutofit/>
            </a:bodyPr>
            <a:lstStyle/>
            <a:p>
              <a:pPr algn="ctr" defTabSz="29601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900" b="1" dirty="0" smtClean="0">
                  <a:solidFill>
                    <a:schemeClr val="tx1"/>
                  </a:solidFill>
                </a:rPr>
                <a:t>Dir. </a:t>
              </a:r>
              <a:r>
                <a:rPr lang="es-MX" sz="900" b="1" dirty="0">
                  <a:solidFill>
                    <a:schemeClr val="tx1"/>
                  </a:solidFill>
                </a:rPr>
                <a:t>Servicios Generales</a:t>
              </a:r>
            </a:p>
          </p:txBody>
        </p:sp>
        <p:cxnSp>
          <p:nvCxnSpPr>
            <p:cNvPr id="76" name="49 Conector recto"/>
            <p:cNvCxnSpPr/>
            <p:nvPr/>
          </p:nvCxnSpPr>
          <p:spPr>
            <a:xfrm>
              <a:off x="4712904" y="5029481"/>
              <a:ext cx="2841" cy="218549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77" name="46 Grupo"/>
            <p:cNvGrpSpPr/>
            <p:nvPr/>
          </p:nvGrpSpPr>
          <p:grpSpPr>
            <a:xfrm>
              <a:off x="4809450" y="5230303"/>
              <a:ext cx="1043935" cy="517420"/>
              <a:chOff x="150428" y="450973"/>
              <a:chExt cx="835121" cy="244576"/>
            </a:xfrm>
            <a:solidFill>
              <a:srgbClr val="FEE134"/>
            </a:solidFill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</p:grpSpPr>
          <p:sp>
            <p:nvSpPr>
              <p:cNvPr id="89" name="47 Rectángulo"/>
              <p:cNvSpPr/>
              <p:nvPr/>
            </p:nvSpPr>
            <p:spPr>
              <a:xfrm>
                <a:off x="150428" y="450974"/>
                <a:ext cx="727895" cy="244575"/>
              </a:xfrm>
              <a:prstGeom prst="rect">
                <a:avLst/>
              </a:prstGeom>
              <a:grpFill/>
              <a:ln>
                <a:noFill/>
              </a:ln>
              <a:effectLst/>
              <a:sp3d prstMaterial="matte">
                <a:bevelT w="127000" h="63500"/>
              </a:sp3d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90" name="48 Rectángulo"/>
              <p:cNvSpPr/>
              <p:nvPr/>
            </p:nvSpPr>
            <p:spPr>
              <a:xfrm>
                <a:off x="189729" y="450973"/>
                <a:ext cx="795820" cy="244575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175" tIns="3175" rIns="3175" bIns="3175" numCol="1" spcCol="1270" anchor="ctr" anchorCtr="0">
                <a:noAutofit/>
              </a:bodyPr>
              <a:lstStyle/>
              <a:p>
                <a:pPr algn="ctr" defTabSz="29601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900" b="1" dirty="0" smtClean="0">
                    <a:solidFill>
                      <a:schemeClr val="tx1"/>
                    </a:solidFill>
                  </a:rPr>
                  <a:t>Ornato </a:t>
                </a:r>
                <a:r>
                  <a:rPr lang="es-MX" sz="900" b="1" dirty="0">
                    <a:solidFill>
                      <a:schemeClr val="tx1"/>
                    </a:solidFill>
                  </a:rPr>
                  <a:t>y Alumbrado Publico </a:t>
                </a:r>
              </a:p>
            </p:txBody>
          </p:sp>
        </p:grpSp>
        <p:cxnSp>
          <p:nvCxnSpPr>
            <p:cNvPr id="78" name="51 Conector recto"/>
            <p:cNvCxnSpPr/>
            <p:nvPr/>
          </p:nvCxnSpPr>
          <p:spPr>
            <a:xfrm>
              <a:off x="4709165" y="5539584"/>
              <a:ext cx="11358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56 Conector recto"/>
            <p:cNvCxnSpPr/>
            <p:nvPr/>
          </p:nvCxnSpPr>
          <p:spPr>
            <a:xfrm>
              <a:off x="4715745" y="6122227"/>
              <a:ext cx="11358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57 Conector recto"/>
            <p:cNvCxnSpPr/>
            <p:nvPr/>
          </p:nvCxnSpPr>
          <p:spPr>
            <a:xfrm>
              <a:off x="4695866" y="6621675"/>
              <a:ext cx="11358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1" name="58 Grupo"/>
            <p:cNvGrpSpPr/>
            <p:nvPr/>
          </p:nvGrpSpPr>
          <p:grpSpPr>
            <a:xfrm>
              <a:off x="4808528" y="5914098"/>
              <a:ext cx="994800" cy="407359"/>
              <a:chOff x="1609975" y="504685"/>
              <a:chExt cx="653623" cy="244575"/>
            </a:xfrm>
            <a:solidFill>
              <a:srgbClr val="FEE134"/>
            </a:solidFill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</p:grpSpPr>
          <p:sp>
            <p:nvSpPr>
              <p:cNvPr id="87" name="59 Rectángulo"/>
              <p:cNvSpPr/>
              <p:nvPr/>
            </p:nvSpPr>
            <p:spPr>
              <a:xfrm>
                <a:off x="1626587" y="504685"/>
                <a:ext cx="637011" cy="244575"/>
              </a:xfrm>
              <a:prstGeom prst="rect">
                <a:avLst/>
              </a:prstGeom>
              <a:grpFill/>
              <a:ln>
                <a:noFill/>
              </a:ln>
              <a:effectLst/>
              <a:sp3d prstMaterial="matte">
                <a:bevelT w="127000" h="63500"/>
              </a:sp3d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88" name="60 Rectángulo"/>
              <p:cNvSpPr/>
              <p:nvPr/>
            </p:nvSpPr>
            <p:spPr>
              <a:xfrm>
                <a:off x="1609975" y="504685"/>
                <a:ext cx="637011" cy="244575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175" tIns="3175" rIns="3175" bIns="3175" numCol="1" spcCol="1270" anchor="ctr" anchorCtr="0">
                <a:noAutofit/>
              </a:bodyPr>
              <a:lstStyle/>
              <a:p>
                <a:pPr algn="ctr" defTabSz="29601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900" b="1" dirty="0" smtClean="0">
                    <a:solidFill>
                      <a:schemeClr val="tx1"/>
                    </a:solidFill>
                  </a:rPr>
                  <a:t>Agua  </a:t>
                </a:r>
                <a:r>
                  <a:rPr lang="es-MX" sz="900" b="1" dirty="0">
                    <a:solidFill>
                      <a:schemeClr val="tx1"/>
                    </a:solidFill>
                  </a:rPr>
                  <a:t>Potable</a:t>
                </a:r>
              </a:p>
            </p:txBody>
          </p:sp>
        </p:grpSp>
        <p:grpSp>
          <p:nvGrpSpPr>
            <p:cNvPr id="82" name="61 Grupo"/>
            <p:cNvGrpSpPr/>
            <p:nvPr/>
          </p:nvGrpSpPr>
          <p:grpSpPr>
            <a:xfrm>
              <a:off x="4818833" y="6373638"/>
              <a:ext cx="1126594" cy="448201"/>
              <a:chOff x="1141172" y="477161"/>
              <a:chExt cx="532668" cy="269096"/>
            </a:xfrm>
            <a:solidFill>
              <a:srgbClr val="FEE134"/>
            </a:solidFill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</p:grpSpPr>
          <p:sp>
            <p:nvSpPr>
              <p:cNvPr id="85" name="62 Rectángulo"/>
              <p:cNvSpPr/>
              <p:nvPr/>
            </p:nvSpPr>
            <p:spPr>
              <a:xfrm>
                <a:off x="1141172" y="477161"/>
                <a:ext cx="489150" cy="244575"/>
              </a:xfrm>
              <a:prstGeom prst="rect">
                <a:avLst/>
              </a:prstGeom>
              <a:grpFill/>
              <a:ln>
                <a:noFill/>
              </a:ln>
              <a:effectLst/>
              <a:sp3d prstMaterial="matte">
                <a:bevelT w="127000" h="63500"/>
              </a:sp3d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</p:sp>
          <p:sp>
            <p:nvSpPr>
              <p:cNvPr id="86" name="63 Rectángulo"/>
              <p:cNvSpPr/>
              <p:nvPr/>
            </p:nvSpPr>
            <p:spPr>
              <a:xfrm>
                <a:off x="1180466" y="501682"/>
                <a:ext cx="493374" cy="244575"/>
              </a:xfrm>
              <a:prstGeom prst="rect">
                <a:avLst/>
              </a:prstGeom>
              <a:grpFill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3175" tIns="3175" rIns="3175" bIns="3175" numCol="1" spcCol="1270" anchor="ctr" anchorCtr="0">
                <a:noAutofit/>
              </a:bodyPr>
              <a:lstStyle/>
              <a:p>
                <a:pPr algn="ctr" defTabSz="29601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s-MX" sz="900" b="1" dirty="0" smtClean="0">
                    <a:solidFill>
                      <a:schemeClr val="tx1"/>
                    </a:solidFill>
                  </a:rPr>
                  <a:t>Limpias </a:t>
                </a:r>
                <a:r>
                  <a:rPr lang="es-MX" sz="900" b="1" dirty="0">
                    <a:solidFill>
                      <a:schemeClr val="tx1"/>
                    </a:solidFill>
                  </a:rPr>
                  <a:t>e intendencia</a:t>
                </a:r>
              </a:p>
            </p:txBody>
          </p:sp>
        </p:grpSp>
        <p:sp>
          <p:nvSpPr>
            <p:cNvPr id="83" name="64 Rectángulo"/>
            <p:cNvSpPr/>
            <p:nvPr/>
          </p:nvSpPr>
          <p:spPr>
            <a:xfrm>
              <a:off x="4818834" y="6881734"/>
              <a:ext cx="1496875" cy="542940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MX" sz="900" b="1" dirty="0" smtClean="0">
                  <a:solidFill>
                    <a:schemeClr val="tx1"/>
                  </a:solidFill>
                </a:rPr>
                <a:t>Encargado de Almacén </a:t>
              </a:r>
              <a:endParaRPr lang="es-MX" sz="9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4" name="57 Conector recto"/>
            <p:cNvCxnSpPr/>
            <p:nvPr/>
          </p:nvCxnSpPr>
          <p:spPr>
            <a:xfrm>
              <a:off x="4705251" y="7205799"/>
              <a:ext cx="11358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1" name="111 Conector recto"/>
          <p:cNvCxnSpPr/>
          <p:nvPr/>
        </p:nvCxnSpPr>
        <p:spPr>
          <a:xfrm flipH="1">
            <a:off x="2830311" y="5380467"/>
            <a:ext cx="17458" cy="38220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3" name="Grupo 92"/>
          <p:cNvGrpSpPr/>
          <p:nvPr/>
        </p:nvGrpSpPr>
        <p:grpSpPr>
          <a:xfrm>
            <a:off x="4498875" y="5408450"/>
            <a:ext cx="1068285" cy="1157568"/>
            <a:chOff x="5747102" y="3969635"/>
            <a:chExt cx="1068285" cy="1080135"/>
          </a:xfrm>
        </p:grpSpPr>
        <p:cxnSp>
          <p:nvCxnSpPr>
            <p:cNvPr id="94" name="110 Conector recto"/>
            <p:cNvCxnSpPr/>
            <p:nvPr/>
          </p:nvCxnSpPr>
          <p:spPr>
            <a:xfrm>
              <a:off x="6288350" y="3969635"/>
              <a:ext cx="0" cy="4942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5" name="80 Rectángulo"/>
            <p:cNvSpPr/>
            <p:nvPr/>
          </p:nvSpPr>
          <p:spPr>
            <a:xfrm>
              <a:off x="5747102" y="4400736"/>
              <a:ext cx="1068285" cy="649034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MX" sz="900" dirty="0">
                  <a:solidFill>
                    <a:schemeClr val="tx1"/>
                  </a:solidFill>
                </a:rPr>
                <a:t>Lic. </a:t>
              </a:r>
              <a:r>
                <a:rPr lang="es-MX" sz="900" dirty="0" smtClean="0">
                  <a:solidFill>
                    <a:schemeClr val="tx1"/>
                  </a:solidFill>
                </a:rPr>
                <a:t>Alma Yazmin Martínez Serrano  </a:t>
              </a:r>
              <a:r>
                <a:rPr lang="es-MX" sz="900" b="1" dirty="0" smtClean="0">
                  <a:solidFill>
                    <a:schemeClr val="tx1"/>
                  </a:solidFill>
                </a:rPr>
                <a:t>Juzgado </a:t>
              </a:r>
              <a:r>
                <a:rPr lang="es-MX" sz="900" b="1" dirty="0">
                  <a:solidFill>
                    <a:schemeClr val="tx1"/>
                  </a:solidFill>
                </a:rPr>
                <a:t>Municipal</a:t>
              </a:r>
            </a:p>
          </p:txBody>
        </p:sp>
      </p:grpSp>
      <p:grpSp>
        <p:nvGrpSpPr>
          <p:cNvPr id="96" name="Grupo 95"/>
          <p:cNvGrpSpPr/>
          <p:nvPr/>
        </p:nvGrpSpPr>
        <p:grpSpPr>
          <a:xfrm>
            <a:off x="5600419" y="5394078"/>
            <a:ext cx="1138420" cy="1080337"/>
            <a:chOff x="5772967" y="3969635"/>
            <a:chExt cx="1138420" cy="1080337"/>
          </a:xfrm>
        </p:grpSpPr>
        <p:cxnSp>
          <p:nvCxnSpPr>
            <p:cNvPr id="97" name="110 Conector recto"/>
            <p:cNvCxnSpPr/>
            <p:nvPr/>
          </p:nvCxnSpPr>
          <p:spPr>
            <a:xfrm>
              <a:off x="6288350" y="3969635"/>
              <a:ext cx="0" cy="4942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80 Rectángulo"/>
            <p:cNvSpPr/>
            <p:nvPr/>
          </p:nvSpPr>
          <p:spPr>
            <a:xfrm>
              <a:off x="5772967" y="4398035"/>
              <a:ext cx="1138420" cy="651937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MX" sz="900" dirty="0" smtClean="0">
                  <a:solidFill>
                    <a:schemeClr val="tx1"/>
                  </a:solidFill>
                </a:rPr>
                <a:t>Ing. Uriel Mayorga Rubio</a:t>
              </a:r>
            </a:p>
            <a:p>
              <a:pPr algn="ctr"/>
              <a:r>
                <a:rPr lang="es-ES" sz="900" b="1" dirty="0" smtClean="0">
                  <a:solidFill>
                    <a:schemeClr val="tx1"/>
                  </a:solidFill>
                </a:rPr>
                <a:t>Proyectos Productivos</a:t>
              </a:r>
              <a:endParaRPr lang="es-MX" sz="9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9" name="Grupo 98"/>
          <p:cNvGrpSpPr/>
          <p:nvPr/>
        </p:nvGrpSpPr>
        <p:grpSpPr>
          <a:xfrm>
            <a:off x="9319003" y="5358289"/>
            <a:ext cx="1165837" cy="1690497"/>
            <a:chOff x="8015428" y="3943880"/>
            <a:chExt cx="1165837" cy="1690497"/>
          </a:xfrm>
        </p:grpSpPr>
        <p:cxnSp>
          <p:nvCxnSpPr>
            <p:cNvPr id="100" name="65 Conector recto"/>
            <p:cNvCxnSpPr/>
            <p:nvPr/>
          </p:nvCxnSpPr>
          <p:spPr>
            <a:xfrm>
              <a:off x="8015428" y="4962817"/>
              <a:ext cx="3964" cy="47753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1" name="64 Rectángulo"/>
            <p:cNvSpPr/>
            <p:nvPr/>
          </p:nvSpPr>
          <p:spPr>
            <a:xfrm>
              <a:off x="8031139" y="4371632"/>
              <a:ext cx="1150126" cy="606722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MX" sz="800" dirty="0">
                  <a:solidFill>
                    <a:schemeClr val="tx1"/>
                  </a:solidFill>
                </a:rPr>
                <a:t>C. José Antonio Reyes Sanabria    </a:t>
              </a:r>
            </a:p>
            <a:p>
              <a:pPr algn="ctr"/>
              <a:r>
                <a:rPr lang="es-MX" sz="800" dirty="0">
                  <a:solidFill>
                    <a:schemeClr val="tx1"/>
                  </a:solidFill>
                </a:rPr>
                <a:t>   </a:t>
              </a:r>
              <a:r>
                <a:rPr lang="es-MX" sz="800" b="1" dirty="0">
                  <a:solidFill>
                    <a:schemeClr val="tx1"/>
                  </a:solidFill>
                </a:rPr>
                <a:t>Director de Seguridad Publica</a:t>
              </a:r>
            </a:p>
          </p:txBody>
        </p:sp>
        <p:sp>
          <p:nvSpPr>
            <p:cNvPr id="102" name="66 Rectángulo"/>
            <p:cNvSpPr/>
            <p:nvPr/>
          </p:nvSpPr>
          <p:spPr>
            <a:xfrm>
              <a:off x="8154189" y="5188716"/>
              <a:ext cx="1027076" cy="445661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MX" sz="900" b="1" dirty="0" smtClean="0">
                  <a:solidFill>
                    <a:schemeClr val="tx1"/>
                  </a:solidFill>
                </a:rPr>
                <a:t>Protección </a:t>
              </a:r>
              <a:r>
                <a:rPr lang="es-MX" sz="900" b="1" dirty="0">
                  <a:solidFill>
                    <a:schemeClr val="tx1"/>
                  </a:solidFill>
                </a:rPr>
                <a:t>Civil</a:t>
              </a:r>
            </a:p>
          </p:txBody>
        </p:sp>
        <p:cxnSp>
          <p:nvCxnSpPr>
            <p:cNvPr id="103" name="122 Conector recto"/>
            <p:cNvCxnSpPr/>
            <p:nvPr/>
          </p:nvCxnSpPr>
          <p:spPr>
            <a:xfrm>
              <a:off x="8015428" y="5440347"/>
              <a:ext cx="110384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37 Conector recto"/>
            <p:cNvCxnSpPr/>
            <p:nvPr/>
          </p:nvCxnSpPr>
          <p:spPr>
            <a:xfrm>
              <a:off x="8537922" y="3943880"/>
              <a:ext cx="0" cy="45404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" name="Grupo 104"/>
          <p:cNvGrpSpPr/>
          <p:nvPr/>
        </p:nvGrpSpPr>
        <p:grpSpPr>
          <a:xfrm>
            <a:off x="6662071" y="5377758"/>
            <a:ext cx="2497461" cy="3293253"/>
            <a:chOff x="9234668" y="3562207"/>
            <a:chExt cx="2497461" cy="3293253"/>
          </a:xfrm>
        </p:grpSpPr>
        <p:cxnSp>
          <p:nvCxnSpPr>
            <p:cNvPr id="106" name="33 Conector recto"/>
            <p:cNvCxnSpPr/>
            <p:nvPr/>
          </p:nvCxnSpPr>
          <p:spPr>
            <a:xfrm>
              <a:off x="11203541" y="3562207"/>
              <a:ext cx="5224" cy="8578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07" name="Grupo 106"/>
            <p:cNvGrpSpPr/>
            <p:nvPr/>
          </p:nvGrpSpPr>
          <p:grpSpPr>
            <a:xfrm>
              <a:off x="10575565" y="4430712"/>
              <a:ext cx="1156564" cy="1968439"/>
              <a:chOff x="10037799" y="4308452"/>
              <a:chExt cx="1156564" cy="1968439"/>
            </a:xfrm>
          </p:grpSpPr>
          <p:cxnSp>
            <p:nvCxnSpPr>
              <p:cNvPr id="119" name="97 Conector recto"/>
              <p:cNvCxnSpPr/>
              <p:nvPr/>
            </p:nvCxnSpPr>
            <p:spPr>
              <a:xfrm flipH="1">
                <a:off x="10043461" y="4563790"/>
                <a:ext cx="1685" cy="142310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20" name="96 Rectángulo"/>
              <p:cNvSpPr/>
              <p:nvPr/>
            </p:nvSpPr>
            <p:spPr>
              <a:xfrm>
                <a:off x="10048319" y="4308452"/>
                <a:ext cx="995844" cy="269683"/>
              </a:xfrm>
              <a:prstGeom prst="rect">
                <a:avLst/>
              </a:prstGeom>
              <a:solidFill>
                <a:srgbClr val="FEE134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789" tIns="60894" rIns="121789" bIns="60894" rtlCol="0" anchor="ctr"/>
              <a:lstStyle/>
              <a:p>
                <a:pPr algn="ctr"/>
                <a:r>
                  <a:rPr lang="es-MX" sz="900" b="1" dirty="0">
                    <a:solidFill>
                      <a:schemeClr val="tx1"/>
                    </a:solidFill>
                  </a:rPr>
                  <a:t>Cultura y </a:t>
                </a:r>
                <a:r>
                  <a:rPr lang="es-MX" sz="900" b="1" dirty="0" smtClean="0">
                    <a:solidFill>
                      <a:schemeClr val="tx1"/>
                    </a:solidFill>
                  </a:rPr>
                  <a:t>Deporte</a:t>
                </a:r>
                <a:endParaRPr lang="es-MX" sz="9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99 Rectángulo"/>
              <p:cNvSpPr/>
              <p:nvPr/>
            </p:nvSpPr>
            <p:spPr>
              <a:xfrm>
                <a:off x="10137187" y="4748573"/>
                <a:ext cx="1008112" cy="382950"/>
              </a:xfrm>
              <a:prstGeom prst="rect">
                <a:avLst/>
              </a:prstGeom>
              <a:solidFill>
                <a:srgbClr val="FEE134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789" tIns="60894" rIns="121789" bIns="60894" rtlCol="0" anchor="ctr"/>
              <a:lstStyle/>
              <a:p>
                <a:pPr algn="ctr"/>
                <a:r>
                  <a:rPr lang="es-MX" sz="900" b="1" dirty="0" smtClean="0">
                    <a:solidFill>
                      <a:schemeClr val="tx1"/>
                    </a:solidFill>
                  </a:rPr>
                  <a:t>Casa </a:t>
                </a:r>
                <a:r>
                  <a:rPr lang="es-MX" sz="900" b="1" dirty="0">
                    <a:solidFill>
                      <a:schemeClr val="tx1"/>
                    </a:solidFill>
                  </a:rPr>
                  <a:t>de Cultura</a:t>
                </a:r>
              </a:p>
            </p:txBody>
          </p:sp>
          <p:sp>
            <p:nvSpPr>
              <p:cNvPr id="122" name="100 Rectángulo"/>
              <p:cNvSpPr/>
              <p:nvPr/>
            </p:nvSpPr>
            <p:spPr>
              <a:xfrm>
                <a:off x="10137187" y="5792934"/>
                <a:ext cx="1057176" cy="483957"/>
              </a:xfrm>
              <a:prstGeom prst="rect">
                <a:avLst/>
              </a:prstGeom>
              <a:solidFill>
                <a:srgbClr val="FEE134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789" tIns="60894" rIns="121789" bIns="60894" rtlCol="0" anchor="ctr"/>
              <a:lstStyle/>
              <a:p>
                <a:pPr algn="ctr"/>
                <a:r>
                  <a:rPr lang="es-MX" sz="900" b="1" dirty="0">
                    <a:solidFill>
                      <a:schemeClr val="tx1"/>
                    </a:solidFill>
                  </a:rPr>
                  <a:t>Biblioteca</a:t>
                </a:r>
                <a:r>
                  <a:rPr lang="es-MX" sz="8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es-MX" sz="900" b="1" dirty="0">
                    <a:solidFill>
                      <a:schemeClr val="tx1"/>
                    </a:solidFill>
                  </a:rPr>
                  <a:t>Municipal</a:t>
                </a:r>
              </a:p>
            </p:txBody>
          </p:sp>
          <p:cxnSp>
            <p:nvCxnSpPr>
              <p:cNvPr id="123" name="105 Conector recto"/>
              <p:cNvCxnSpPr/>
              <p:nvPr/>
            </p:nvCxnSpPr>
            <p:spPr>
              <a:xfrm flipV="1">
                <a:off x="10050808" y="5388422"/>
                <a:ext cx="104595" cy="43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4" name="104 Conector recto"/>
              <p:cNvCxnSpPr/>
              <p:nvPr/>
            </p:nvCxnSpPr>
            <p:spPr>
              <a:xfrm flipV="1">
                <a:off x="10037799" y="5070288"/>
                <a:ext cx="104595" cy="43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08" name="67 Rectángulo"/>
            <p:cNvSpPr/>
            <p:nvPr/>
          </p:nvSpPr>
          <p:spPr>
            <a:xfrm>
              <a:off x="10729912" y="5298569"/>
              <a:ext cx="836910" cy="451709"/>
            </a:xfrm>
            <a:prstGeom prst="rect">
              <a:avLst/>
            </a:prstGeom>
            <a:solidFill>
              <a:srgbClr val="FEE134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789" tIns="60894" rIns="121789" bIns="60894" rtlCol="0" anchor="ctr"/>
            <a:lstStyle/>
            <a:p>
              <a:pPr algn="ctr"/>
              <a:r>
                <a:rPr lang="es-MX" sz="900" b="1" dirty="0">
                  <a:solidFill>
                    <a:schemeClr val="tx1"/>
                  </a:solidFill>
                </a:rPr>
                <a:t>COMUDE</a:t>
              </a:r>
            </a:p>
          </p:txBody>
        </p:sp>
        <p:grpSp>
          <p:nvGrpSpPr>
            <p:cNvPr id="109" name="Grupo 108"/>
            <p:cNvGrpSpPr/>
            <p:nvPr/>
          </p:nvGrpSpPr>
          <p:grpSpPr>
            <a:xfrm>
              <a:off x="9234668" y="3570367"/>
              <a:ext cx="1253878" cy="1479606"/>
              <a:chOff x="11281386" y="3416230"/>
              <a:chExt cx="730378" cy="2184416"/>
            </a:xfrm>
            <a:solidFill>
              <a:srgbClr val="FEE134"/>
            </a:solidFill>
          </p:grpSpPr>
          <p:cxnSp>
            <p:nvCxnSpPr>
              <p:cNvPr id="117" name="107 Conector recto"/>
              <p:cNvCxnSpPr>
                <a:endCxn id="118" idx="0"/>
              </p:cNvCxnSpPr>
              <p:nvPr/>
            </p:nvCxnSpPr>
            <p:spPr>
              <a:xfrm>
                <a:off x="11646575" y="3416230"/>
                <a:ext cx="0" cy="1308105"/>
              </a:xfrm>
              <a:prstGeom prst="line">
                <a:avLst/>
              </a:prstGeom>
              <a:grpFill/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8" name="83 Rectángulo"/>
              <p:cNvSpPr/>
              <p:nvPr/>
            </p:nvSpPr>
            <p:spPr>
              <a:xfrm>
                <a:off x="11281386" y="4724335"/>
                <a:ext cx="730378" cy="876311"/>
              </a:xfrm>
              <a:prstGeom prst="rect">
                <a:avLst/>
              </a:prstGeom>
              <a:grpFill/>
              <a:ln>
                <a:noFill/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789" tIns="60894" rIns="121789" bIns="60894" rtlCol="0" anchor="ctr"/>
              <a:lstStyle/>
              <a:p>
                <a:pPr algn="ctr"/>
                <a:r>
                  <a:rPr lang="es-MX" sz="900" b="1" dirty="0" smtClean="0">
                    <a:solidFill>
                      <a:schemeClr val="tx1"/>
                    </a:solidFill>
                  </a:rPr>
                  <a:t>Programas Federales y Estatales</a:t>
                </a:r>
                <a:endParaRPr lang="es-MX" sz="900" b="1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0" name="Grupo 109"/>
            <p:cNvGrpSpPr/>
            <p:nvPr/>
          </p:nvGrpSpPr>
          <p:grpSpPr>
            <a:xfrm>
              <a:off x="9237252" y="5062402"/>
              <a:ext cx="1274060" cy="1793058"/>
              <a:chOff x="3861054" y="4857968"/>
              <a:chExt cx="1117474" cy="1257345"/>
            </a:xfrm>
          </p:grpSpPr>
          <p:cxnSp>
            <p:nvCxnSpPr>
              <p:cNvPr id="112" name="72 Conector recto"/>
              <p:cNvCxnSpPr/>
              <p:nvPr/>
            </p:nvCxnSpPr>
            <p:spPr>
              <a:xfrm>
                <a:off x="3882733" y="4857968"/>
                <a:ext cx="5513" cy="125734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3" name="73 Conector recto"/>
              <p:cNvCxnSpPr/>
              <p:nvPr/>
            </p:nvCxnSpPr>
            <p:spPr>
              <a:xfrm>
                <a:off x="3906079" y="5046527"/>
                <a:ext cx="124795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14" name="78 Rectángulo"/>
              <p:cNvSpPr/>
              <p:nvPr/>
            </p:nvSpPr>
            <p:spPr>
              <a:xfrm>
                <a:off x="4002336" y="5687626"/>
                <a:ext cx="935057" cy="233736"/>
              </a:xfrm>
              <a:prstGeom prst="rect">
                <a:avLst/>
              </a:prstGeom>
              <a:solidFill>
                <a:srgbClr val="FEE134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789" tIns="60894" rIns="121789" bIns="60894" rtlCol="0" anchor="ctr"/>
              <a:lstStyle/>
              <a:p>
                <a:pPr algn="ctr"/>
                <a:r>
                  <a:rPr lang="es-MX" sz="900" b="1" dirty="0" smtClean="0">
                    <a:solidFill>
                      <a:schemeClr val="tx1"/>
                    </a:solidFill>
                  </a:rPr>
                  <a:t>Adultos Mayores</a:t>
                </a:r>
                <a:endParaRPr lang="es-MX" sz="9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15" name="78 Rectángulo"/>
              <p:cNvSpPr/>
              <p:nvPr/>
            </p:nvSpPr>
            <p:spPr>
              <a:xfrm>
                <a:off x="4014458" y="5361454"/>
                <a:ext cx="964070" cy="263059"/>
              </a:xfrm>
              <a:prstGeom prst="rect">
                <a:avLst/>
              </a:prstGeom>
              <a:solidFill>
                <a:srgbClr val="FEE134"/>
              </a:solidFill>
              <a:ln>
                <a:noFill/>
              </a:ln>
              <a:effectLst>
                <a:outerShdw blurRad="190500" dist="228600" dir="2700000" algn="ctr">
                  <a:srgbClr val="000000">
                    <a:alpha val="3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glow" dir="t">
                  <a:rot lat="0" lon="0" rev="4800000"/>
                </a:lightRig>
              </a:scene3d>
              <a:sp3d prstMaterial="matte">
                <a:bevelT w="127000" h="635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21789" tIns="60894" rIns="121789" bIns="60894" rtlCol="0" anchor="ctr"/>
              <a:lstStyle/>
              <a:p>
                <a:pPr algn="ctr"/>
                <a:r>
                  <a:rPr lang="es-MX" sz="900" b="1" dirty="0" smtClean="0">
                    <a:solidFill>
                      <a:schemeClr val="tx1"/>
                    </a:solidFill>
                  </a:rPr>
                  <a:t>Instancia de la Mujer</a:t>
                </a:r>
                <a:endParaRPr lang="es-MX" sz="9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16" name="73 Conector recto"/>
              <p:cNvCxnSpPr/>
              <p:nvPr/>
            </p:nvCxnSpPr>
            <p:spPr>
              <a:xfrm>
                <a:off x="3861054" y="5522023"/>
                <a:ext cx="124795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11" name="105 Conector recto"/>
            <p:cNvCxnSpPr/>
            <p:nvPr/>
          </p:nvCxnSpPr>
          <p:spPr>
            <a:xfrm flipV="1">
              <a:off x="10571413" y="6108716"/>
              <a:ext cx="132013" cy="43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31" name="13 Conector recto"/>
          <p:cNvCxnSpPr/>
          <p:nvPr/>
        </p:nvCxnSpPr>
        <p:spPr>
          <a:xfrm>
            <a:off x="1163284" y="2792444"/>
            <a:ext cx="3773793" cy="2898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3 Conector recto"/>
          <p:cNvCxnSpPr/>
          <p:nvPr/>
        </p:nvCxnSpPr>
        <p:spPr>
          <a:xfrm>
            <a:off x="1193106" y="2796313"/>
            <a:ext cx="0" cy="33010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5" name="66 Rectángulo"/>
          <p:cNvSpPr/>
          <p:nvPr/>
        </p:nvSpPr>
        <p:spPr>
          <a:xfrm>
            <a:off x="735077" y="6008653"/>
            <a:ext cx="856415" cy="504939"/>
          </a:xfrm>
          <a:prstGeom prst="rect">
            <a:avLst/>
          </a:prstGeom>
          <a:solidFill>
            <a:srgbClr val="FEE13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endParaRPr lang="es-MX" sz="700" dirty="0" smtClean="0">
              <a:solidFill>
                <a:schemeClr val="tx1"/>
              </a:solidFill>
            </a:endParaRPr>
          </a:p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Archivo</a:t>
            </a:r>
          </a:p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Municipal</a:t>
            </a:r>
            <a:endParaRPr lang="es-MX" sz="1000" b="1" dirty="0">
              <a:solidFill>
                <a:schemeClr val="tx1"/>
              </a:solidFill>
            </a:endParaRPr>
          </a:p>
        </p:txBody>
      </p:sp>
      <p:cxnSp>
        <p:nvCxnSpPr>
          <p:cNvPr id="138" name="104 Conector recto"/>
          <p:cNvCxnSpPr/>
          <p:nvPr/>
        </p:nvCxnSpPr>
        <p:spPr>
          <a:xfrm flipV="1">
            <a:off x="2093130" y="5094825"/>
            <a:ext cx="104595" cy="43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88 Rectángulo"/>
          <p:cNvSpPr/>
          <p:nvPr/>
        </p:nvSpPr>
        <p:spPr>
          <a:xfrm>
            <a:off x="2191433" y="4137474"/>
            <a:ext cx="1242614" cy="300096"/>
          </a:xfrm>
          <a:prstGeom prst="rect">
            <a:avLst/>
          </a:prstGeom>
          <a:solidFill>
            <a:srgbClr val="FEE13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MX" sz="1000" b="1" dirty="0" smtClean="0">
                <a:solidFill>
                  <a:schemeClr val="tx1"/>
                </a:solidFill>
              </a:rPr>
              <a:t>Contador General</a:t>
            </a:r>
            <a:r>
              <a:rPr lang="es-MX" sz="900" b="1" dirty="0" smtClean="0">
                <a:solidFill>
                  <a:schemeClr val="tx1"/>
                </a:solidFill>
              </a:rPr>
              <a:t>. </a:t>
            </a:r>
            <a:endParaRPr lang="es-MX" sz="900" b="1" dirty="0">
              <a:solidFill>
                <a:schemeClr val="tx1"/>
              </a:solidFill>
            </a:endParaRPr>
          </a:p>
        </p:txBody>
      </p:sp>
      <p:sp>
        <p:nvSpPr>
          <p:cNvPr id="140" name="78 Rectángulo"/>
          <p:cNvSpPr/>
          <p:nvPr/>
        </p:nvSpPr>
        <p:spPr>
          <a:xfrm>
            <a:off x="6849935" y="8442430"/>
            <a:ext cx="1085468" cy="481144"/>
          </a:xfrm>
          <a:prstGeom prst="rect">
            <a:avLst/>
          </a:prstGeom>
          <a:solidFill>
            <a:srgbClr val="FEE134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MX" sz="900" b="1" dirty="0">
                <a:solidFill>
                  <a:schemeClr val="tx1"/>
                </a:solidFill>
              </a:rPr>
              <a:t>Becas</a:t>
            </a:r>
            <a:r>
              <a:rPr lang="es-MX" sz="900" b="1" dirty="0" smtClean="0">
                <a:solidFill>
                  <a:schemeClr val="tx1"/>
                </a:solidFill>
              </a:rPr>
              <a:t> Bienestar</a:t>
            </a:r>
            <a:endParaRPr lang="es-MX" sz="900" b="1" dirty="0">
              <a:solidFill>
                <a:schemeClr val="tx1"/>
              </a:solidFill>
            </a:endParaRPr>
          </a:p>
        </p:txBody>
      </p:sp>
      <p:cxnSp>
        <p:nvCxnSpPr>
          <p:cNvPr id="141" name="73 Conector recto"/>
          <p:cNvCxnSpPr/>
          <p:nvPr/>
        </p:nvCxnSpPr>
        <p:spPr>
          <a:xfrm>
            <a:off x="6687844" y="8226693"/>
            <a:ext cx="14228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65 Conector recto"/>
          <p:cNvCxnSpPr/>
          <p:nvPr/>
        </p:nvCxnSpPr>
        <p:spPr>
          <a:xfrm>
            <a:off x="5636696" y="6440295"/>
            <a:ext cx="3964" cy="47753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122 Conector recto"/>
          <p:cNvCxnSpPr/>
          <p:nvPr/>
        </p:nvCxnSpPr>
        <p:spPr>
          <a:xfrm>
            <a:off x="5656721" y="6917825"/>
            <a:ext cx="11038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6" name="66 Rectángulo"/>
          <p:cNvSpPr/>
          <p:nvPr/>
        </p:nvSpPr>
        <p:spPr>
          <a:xfrm>
            <a:off x="5746439" y="6746401"/>
            <a:ext cx="783283" cy="423034"/>
          </a:xfrm>
          <a:prstGeom prst="rect">
            <a:avLst/>
          </a:prstGeom>
          <a:solidFill>
            <a:srgbClr val="FEE134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ES" sz="900" b="1" dirty="0" smtClean="0">
                <a:solidFill>
                  <a:schemeClr val="tx1"/>
                </a:solidFill>
              </a:rPr>
              <a:t>ECOLOGIA</a:t>
            </a:r>
            <a:endParaRPr lang="es-MX" sz="900" b="1" dirty="0">
              <a:solidFill>
                <a:schemeClr val="tx1"/>
              </a:solidFill>
            </a:endParaRPr>
          </a:p>
        </p:txBody>
      </p:sp>
      <p:sp>
        <p:nvSpPr>
          <p:cNvPr id="125" name="78 Rectángulo"/>
          <p:cNvSpPr/>
          <p:nvPr/>
        </p:nvSpPr>
        <p:spPr>
          <a:xfrm>
            <a:off x="6787482" y="6962987"/>
            <a:ext cx="1085468" cy="389248"/>
          </a:xfrm>
          <a:prstGeom prst="rect">
            <a:avLst/>
          </a:prstGeom>
          <a:solidFill>
            <a:srgbClr val="FEE134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789" tIns="60894" rIns="121789" bIns="60894" rtlCol="0" anchor="ctr"/>
          <a:lstStyle/>
          <a:p>
            <a:pPr algn="ctr"/>
            <a:r>
              <a:rPr lang="es-MX" sz="900" b="1" dirty="0" smtClean="0">
                <a:solidFill>
                  <a:schemeClr val="tx1"/>
                </a:solidFill>
              </a:rPr>
              <a:t>ACCIÓN SOCIAL</a:t>
            </a:r>
            <a:endParaRPr lang="es-MX" sz="900" b="1" dirty="0">
              <a:solidFill>
                <a:schemeClr val="tx1"/>
              </a:solidFill>
            </a:endParaRPr>
          </a:p>
        </p:txBody>
      </p:sp>
      <p:cxnSp>
        <p:nvCxnSpPr>
          <p:cNvPr id="126" name="73 Conector recto"/>
          <p:cNvCxnSpPr/>
          <p:nvPr/>
        </p:nvCxnSpPr>
        <p:spPr>
          <a:xfrm>
            <a:off x="6667698" y="8687354"/>
            <a:ext cx="14228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585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3692</TotalTime>
  <Words>228</Words>
  <Application>Microsoft Office PowerPoint</Application>
  <PresentationFormat>Doble carta (432 x 279 mm)</PresentationFormat>
  <Paragraphs>60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Windows User</cp:lastModifiedBy>
  <cp:revision>120</cp:revision>
  <cp:lastPrinted>2021-05-10T14:17:08Z</cp:lastPrinted>
  <dcterms:created xsi:type="dcterms:W3CDTF">2016-10-06T13:03:41Z</dcterms:created>
  <dcterms:modified xsi:type="dcterms:W3CDTF">2021-06-01T17:54:58Z</dcterms:modified>
</cp:coreProperties>
</file>